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155" d="100"/>
          <a:sy n="155" d="100"/>
        </p:scale>
        <p:origin x="-354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F21BD-C589-4C46-8456-A4183E7FC507}" type="datetimeFigureOut">
              <a:rPr lang="en-IN" smtClean="0"/>
              <a:t>01-11-2022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634D0-75D4-42B9-B89D-7C751775B4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17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76950" cy="4552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</Words>
  <Application>Microsoft Office PowerPoint</Application>
  <PresentationFormat>On-screen Show (16:9)</PresentationFormat>
  <Paragraphs>66</Paragraphs>
  <Slides>66</Slides>
  <Notes>66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CIVIL10</cp:lastModifiedBy>
  <cp:revision>2</cp:revision>
  <dcterms:created xsi:type="dcterms:W3CDTF">2022-11-01T12:02:55Z</dcterms:created>
  <dcterms:modified xsi:type="dcterms:W3CDTF">2022-11-01T12:04:17Z</dcterms:modified>
</cp:coreProperties>
</file>